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4948" r:id="rId10"/>
    <p:sldId id="266" r:id="rId11"/>
    <p:sldId id="259" r:id="rId12"/>
    <p:sldId id="272" r:id="rId13"/>
    <p:sldId id="304" r:id="rId14"/>
    <p:sldId id="265" r:id="rId15"/>
    <p:sldId id="267" r:id="rId16"/>
    <p:sldId id="273" r:id="rId17"/>
    <p:sldId id="264" r:id="rId18"/>
    <p:sldId id="268" r:id="rId19"/>
    <p:sldId id="263" r:id="rId20"/>
    <p:sldId id="269" r:id="rId21"/>
    <p:sldId id="261" r:id="rId22"/>
    <p:sldId id="270" r:id="rId23"/>
    <p:sldId id="262" r:id="rId24"/>
    <p:sldId id="271" r:id="rId25"/>
    <p:sldId id="4941" r:id="rId26"/>
    <p:sldId id="4950" r:id="rId27"/>
    <p:sldId id="4926" r:id="rId28"/>
    <p:sldId id="4928" r:id="rId29"/>
    <p:sldId id="4929" r:id="rId30"/>
    <p:sldId id="4930" r:id="rId31"/>
    <p:sldId id="4931" r:id="rId32"/>
    <p:sldId id="4932" r:id="rId33"/>
    <p:sldId id="4933" r:id="rId34"/>
    <p:sldId id="4951" r:id="rId35"/>
    <p:sldId id="303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886" autoAdjust="0"/>
    <p:restoredTop sz="95256" autoAdjust="0"/>
  </p:normalViewPr>
  <p:slideViewPr>
    <p:cSldViewPr snapToGrid="0" snapToObjects="1">
      <p:cViewPr varScale="1">
        <p:scale>
          <a:sx n="112" d="100"/>
          <a:sy n="112" d="100"/>
        </p:scale>
        <p:origin x="336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Create, configure, and automate deployment of Windows and Linux virtual machines (VMs)</a:t>
            </a:r>
          </a:p>
          <a:p>
            <a:r>
              <a:rPr lang="en-US" dirty="0"/>
              <a:t>Create connectivity between virtual networks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Manage Azure Active Directory (Azure AD)</a:t>
            </a:r>
          </a:p>
          <a:p>
            <a:r>
              <a:rPr lang="en-US" dirty="0"/>
              <a:t>Implement and Manage Hybrid Identities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7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8C14-6600-418F-8837-769A616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422879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Migrate servers to Azure</a:t>
            </a:r>
          </a:p>
          <a:p>
            <a:r>
              <a:rPr lang="en-US" dirty="0"/>
              <a:t>Configure serverless computing</a:t>
            </a:r>
          </a:p>
          <a:p>
            <a:r>
              <a:rPr lang="en-US" dirty="0"/>
              <a:t>Implement application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20664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an on-premises network with an Azure virtual network</a:t>
            </a:r>
          </a:p>
          <a:p>
            <a:r>
              <a:rPr lang="en-US" dirty="0"/>
              <a:t>Manage role-based access control (RBAC)</a:t>
            </a:r>
          </a:p>
          <a:p>
            <a:r>
              <a:rPr lang="en-US" dirty="0"/>
              <a:t>Implement Multi-Factor Authentication (MFA)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2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 apps by using PaaS</a:t>
            </a:r>
          </a:p>
          <a:p>
            <a:r>
              <a:rPr lang="en-US" dirty="0"/>
              <a:t>Design and develop apps that run in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5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20" y="1519417"/>
            <a:ext cx="6158291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authentication</a:t>
            </a:r>
          </a:p>
          <a:p>
            <a:r>
              <a:rPr lang="en-US" dirty="0"/>
              <a:t>Implement secure data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5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solutions that use Cosmos DB storage</a:t>
            </a:r>
          </a:p>
          <a:p>
            <a:r>
              <a:rPr lang="en-US" dirty="0"/>
              <a:t>Develop solutions that use a relational database</a:t>
            </a:r>
          </a:p>
          <a:p>
            <a:r>
              <a:rPr lang="en-US" dirty="0"/>
              <a:t>Configure a message-based integration architecture</a:t>
            </a:r>
          </a:p>
          <a:p>
            <a:r>
              <a:rPr lang="en-US" dirty="0"/>
              <a:t>Develop for autoscaling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6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Available for preorder</a:t>
            </a:r>
          </a:p>
          <a:p>
            <a:pPr marL="0" indent="0">
              <a:buNone/>
            </a:pPr>
            <a:r>
              <a:rPr lang="en-US" dirty="0"/>
              <a:t>	25-Nov-2019 pub date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B5F4-7D42-4847-AAA1-08F572F1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62" y="716085"/>
            <a:ext cx="6738900" cy="42688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70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Azure IaaS architecture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dirty="0"/>
              <a:t>Azure security and governance</a:t>
            </a:r>
          </a:p>
          <a:p>
            <a:pPr lvl="1"/>
            <a:r>
              <a:rPr lang="en-US" dirty="0"/>
              <a:t>Subscription management</a:t>
            </a:r>
          </a:p>
          <a:p>
            <a:pPr lvl="1"/>
            <a:r>
              <a:rPr lang="en-US" dirty="0"/>
              <a:t>RBAC</a:t>
            </a:r>
          </a:p>
          <a:p>
            <a:r>
              <a:rPr lang="en-US" dirty="0"/>
              <a:t>Azure migration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App Service family</a:t>
            </a:r>
          </a:p>
          <a:p>
            <a:pPr lvl="1"/>
            <a:r>
              <a:rPr lang="en-US" dirty="0"/>
              <a:t>Web apps</a:t>
            </a:r>
          </a:p>
          <a:p>
            <a:pPr lvl="1"/>
            <a:r>
              <a:rPr lang="en-US" dirty="0"/>
              <a:t>"Serverless" apps</a:t>
            </a:r>
          </a:p>
          <a:p>
            <a:r>
              <a:rPr lang="en-US" dirty="0"/>
              <a:t>Containers in Azure</a:t>
            </a:r>
          </a:p>
          <a:p>
            <a:r>
              <a:rPr lang="en-US" dirty="0"/>
              <a:t>Authentication and data security</a:t>
            </a:r>
          </a:p>
          <a:p>
            <a:pPr lvl="1"/>
            <a:r>
              <a:rPr lang="en-US" dirty="0"/>
              <a:t>MFA</a:t>
            </a:r>
          </a:p>
          <a:p>
            <a:pPr lvl="1"/>
            <a:r>
              <a:rPr lang="en-US" dirty="0"/>
              <a:t>Data encryption</a:t>
            </a:r>
          </a:p>
          <a:p>
            <a:pPr lvl="1"/>
            <a:r>
              <a:rPr lang="en-US" dirty="0"/>
              <a:t>Event/message pipelines</a:t>
            </a:r>
          </a:p>
          <a:p>
            <a:r>
              <a:rPr lang="en-US" dirty="0"/>
              <a:t>AZ-300 certification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AZ-300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We have six hours, and we'll need every minute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3B478-F9C7-458C-B056-3122B1A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to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F437F-974E-463C-9B5C-578F8A5F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95" y="617703"/>
            <a:ext cx="5001543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981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4273</TotalTime>
  <Words>570</Words>
  <Application>Microsoft Office PowerPoint</Application>
  <PresentationFormat>On-screen Show (16:9)</PresentationFormat>
  <Paragraphs>118</Paragraphs>
  <Slides>35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Gotham Medium</vt:lpstr>
      <vt:lpstr>Tahoma</vt:lpstr>
      <vt:lpstr>Standard_LiveLessons_2017</vt:lpstr>
      <vt:lpstr>Exam AZ-300: Microsoft Azure Architect Technologies Crash Course</vt:lpstr>
      <vt:lpstr>Tim Warner</vt:lpstr>
      <vt:lpstr>Tim Warner</vt:lpstr>
      <vt:lpstr>Course Materials</vt:lpstr>
      <vt:lpstr>Day 1 of 2 Agenda</vt:lpstr>
      <vt:lpstr>Day 2 of 2 Agenda</vt:lpstr>
      <vt:lpstr>Ground rules</vt:lpstr>
      <vt:lpstr> </vt:lpstr>
      <vt:lpstr>Let's get to work!</vt:lpstr>
      <vt:lpstr>Module 1: Deploy and Configure Azure Infrastructure </vt:lpstr>
      <vt:lpstr>Module 1 Learning Objectives</vt:lpstr>
      <vt:lpstr>Module 1 Learning Objectives (Cont’d)</vt:lpstr>
      <vt:lpstr>Our Environment</vt:lpstr>
      <vt:lpstr>Module 2 Implement Azure Workloads and Security </vt:lpstr>
      <vt:lpstr>Module 2 Learning Objectives</vt:lpstr>
      <vt:lpstr>Module 2 Learning Objectives (Cont’d)</vt:lpstr>
      <vt:lpstr>Module 3: Create and Deploy Apps in Azure </vt:lpstr>
      <vt:lpstr>Module 3 Learning Objectives</vt:lpstr>
      <vt:lpstr>Module 4: Implement Authentication and Secure Data in Azure </vt:lpstr>
      <vt:lpstr>Module 4 Learning Objectives</vt:lpstr>
      <vt:lpstr>Module 5: Develop for the Cloud and for Azure Storage </vt:lpstr>
      <vt:lpstr>Module 5 Learning Objectives</vt:lpstr>
      <vt:lpstr>Module 6: Exam AZ-300 Exam Strategy </vt:lpstr>
      <vt:lpstr>Module 6 Learning Objectives</vt:lpstr>
      <vt:lpstr>  Digital Credentials by Credly/Acclaim</vt:lpstr>
      <vt:lpstr>Exam AZ-300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68</cp:revision>
  <dcterms:created xsi:type="dcterms:W3CDTF">2015-09-28T19:52:00Z</dcterms:created>
  <dcterms:modified xsi:type="dcterms:W3CDTF">2019-11-08T20:06:58Z</dcterms:modified>
</cp:coreProperties>
</file>